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60" r:id="rId8"/>
    <p:sldId id="261" r:id="rId9"/>
    <p:sldId id="274" r:id="rId10"/>
    <p:sldId id="300" r:id="rId11"/>
    <p:sldId id="257" r:id="rId12"/>
    <p:sldId id="258" r:id="rId13"/>
    <p:sldId id="263" r:id="rId14"/>
    <p:sldId id="265" r:id="rId15"/>
    <p:sldId id="264" r:id="rId16"/>
    <p:sldId id="262" r:id="rId17"/>
    <p:sldId id="266" r:id="rId18"/>
    <p:sldId id="267" r:id="rId19"/>
    <p:sldId id="298" r:id="rId20"/>
    <p:sldId id="299" r:id="rId21"/>
    <p:sldId id="273" r:id="rId22"/>
    <p:sldId id="275" r:id="rId23"/>
    <p:sldId id="276" r:id="rId24"/>
    <p:sldId id="277" r:id="rId25"/>
    <p:sldId id="297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6B5BE-11E7-4B27-A81E-EA148E4E1C8F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8894D44-4441-4AB4-A726-40061AFF4CB9}">
      <dgm:prSet/>
      <dgm:spPr/>
      <dgm:t>
        <a:bodyPr/>
        <a:lstStyle/>
        <a:p>
          <a:r>
            <a:rPr lang="it-IT"/>
            <a:t>Repository per la documentazione</a:t>
          </a:r>
          <a:endParaRPr lang="en-US"/>
        </a:p>
      </dgm:t>
    </dgm:pt>
    <dgm:pt modelId="{6F61F9C1-0A7E-45F3-9801-CB7E7F73E3C6}" type="parTrans" cxnId="{AD7C9845-CB86-43B0-97D6-55E774A9FA6E}">
      <dgm:prSet/>
      <dgm:spPr/>
      <dgm:t>
        <a:bodyPr/>
        <a:lstStyle/>
        <a:p>
          <a:endParaRPr lang="en-US"/>
        </a:p>
      </dgm:t>
    </dgm:pt>
    <dgm:pt modelId="{21C659BD-8F8D-4345-B7C6-C2EC803F53FE}" type="sibTrans" cxnId="{AD7C9845-CB86-43B0-97D6-55E774A9FA6E}">
      <dgm:prSet/>
      <dgm:spPr/>
      <dgm:t>
        <a:bodyPr/>
        <a:lstStyle/>
        <a:p>
          <a:endParaRPr lang="en-US"/>
        </a:p>
      </dgm:t>
    </dgm:pt>
    <dgm:pt modelId="{DC0860BF-D237-43B1-AEEE-A7A2B4AF3BCD}">
      <dgm:prSet/>
      <dgm:spPr/>
      <dgm:t>
        <a:bodyPr/>
        <a:lstStyle/>
        <a:p>
          <a:r>
            <a:rPr lang="it-IT"/>
            <a:t>Editor documentazione</a:t>
          </a:r>
          <a:endParaRPr lang="en-US"/>
        </a:p>
      </dgm:t>
    </dgm:pt>
    <dgm:pt modelId="{52CF4743-C7B7-42A6-94B9-742FAEB6B293}" type="parTrans" cxnId="{38E51CDC-8F70-4A6C-ADC8-1DC4EE90417D}">
      <dgm:prSet/>
      <dgm:spPr/>
      <dgm:t>
        <a:bodyPr/>
        <a:lstStyle/>
        <a:p>
          <a:endParaRPr lang="en-US"/>
        </a:p>
      </dgm:t>
    </dgm:pt>
    <dgm:pt modelId="{83C126CB-C0B9-4161-B952-A54645031E0A}" type="sibTrans" cxnId="{38E51CDC-8F70-4A6C-ADC8-1DC4EE90417D}">
      <dgm:prSet/>
      <dgm:spPr/>
      <dgm:t>
        <a:bodyPr/>
        <a:lstStyle/>
        <a:p>
          <a:endParaRPr lang="en-US"/>
        </a:p>
      </dgm:t>
    </dgm:pt>
    <dgm:pt modelId="{A0F01C7F-5190-41A3-89D5-13EFAFCFC510}">
      <dgm:prSet/>
      <dgm:spPr/>
      <dgm:t>
        <a:bodyPr/>
        <a:lstStyle/>
        <a:p>
          <a:r>
            <a:rPr lang="it-IT"/>
            <a:t>Web server per assets (pagine, immagini, css, ecc…)</a:t>
          </a:r>
          <a:endParaRPr lang="en-US"/>
        </a:p>
      </dgm:t>
    </dgm:pt>
    <dgm:pt modelId="{758DD1B5-F8E1-4144-8283-62900678C7CC}" type="parTrans" cxnId="{D73CA2CF-5585-4D62-8710-8B932F88980C}">
      <dgm:prSet/>
      <dgm:spPr/>
      <dgm:t>
        <a:bodyPr/>
        <a:lstStyle/>
        <a:p>
          <a:endParaRPr lang="en-US"/>
        </a:p>
      </dgm:t>
    </dgm:pt>
    <dgm:pt modelId="{FAB18294-5C4E-4D7A-B981-ED47A42EB54E}" type="sibTrans" cxnId="{D73CA2CF-5585-4D62-8710-8B932F88980C}">
      <dgm:prSet/>
      <dgm:spPr/>
      <dgm:t>
        <a:bodyPr/>
        <a:lstStyle/>
        <a:p>
          <a:endParaRPr lang="en-US"/>
        </a:p>
      </dgm:t>
    </dgm:pt>
    <dgm:pt modelId="{0C6DF0F3-73E2-4FC1-A599-74C3218C55E1}">
      <dgm:prSet/>
      <dgm:spPr/>
      <dgm:t>
        <a:bodyPr/>
        <a:lstStyle/>
        <a:p>
          <a:r>
            <a:rPr lang="it-IT"/>
            <a:t>Framework per esporre servizi</a:t>
          </a:r>
          <a:endParaRPr lang="en-US"/>
        </a:p>
      </dgm:t>
    </dgm:pt>
    <dgm:pt modelId="{C15E22C6-2A6D-4090-A110-2664B2CA21BC}" type="parTrans" cxnId="{E31BC322-3757-4091-9E1C-649CA3FF034C}">
      <dgm:prSet/>
      <dgm:spPr/>
      <dgm:t>
        <a:bodyPr/>
        <a:lstStyle/>
        <a:p>
          <a:endParaRPr lang="en-US"/>
        </a:p>
      </dgm:t>
    </dgm:pt>
    <dgm:pt modelId="{360391F3-E71C-4A2B-91DF-4780D005F2E6}" type="sibTrans" cxnId="{E31BC322-3757-4091-9E1C-649CA3FF034C}">
      <dgm:prSet/>
      <dgm:spPr/>
      <dgm:t>
        <a:bodyPr/>
        <a:lstStyle/>
        <a:p>
          <a:endParaRPr lang="en-US"/>
        </a:p>
      </dgm:t>
    </dgm:pt>
    <dgm:pt modelId="{4D092230-5588-4BAF-9369-7D788824968A}">
      <dgm:prSet/>
      <dgm:spPr/>
      <dgm:t>
        <a:bodyPr/>
        <a:lstStyle/>
        <a:p>
          <a:r>
            <a:rPr lang="it-IT"/>
            <a:t>Convertitore markdown-&gt;html</a:t>
          </a:r>
          <a:endParaRPr lang="en-US"/>
        </a:p>
      </dgm:t>
    </dgm:pt>
    <dgm:pt modelId="{C5ECA4D3-D80B-4485-8CFA-2203C3FAFE31}" type="parTrans" cxnId="{1578DD16-2E86-4AE6-AD47-90E223A94349}">
      <dgm:prSet/>
      <dgm:spPr/>
      <dgm:t>
        <a:bodyPr/>
        <a:lstStyle/>
        <a:p>
          <a:endParaRPr lang="en-US"/>
        </a:p>
      </dgm:t>
    </dgm:pt>
    <dgm:pt modelId="{F39F023D-E0C2-4482-9E23-095719311E55}" type="sibTrans" cxnId="{1578DD16-2E86-4AE6-AD47-90E223A94349}">
      <dgm:prSet/>
      <dgm:spPr/>
      <dgm:t>
        <a:bodyPr/>
        <a:lstStyle/>
        <a:p>
          <a:endParaRPr lang="en-US"/>
        </a:p>
      </dgm:t>
    </dgm:pt>
    <dgm:pt modelId="{617D2DC1-032B-425F-8C13-E1E34F54CFB0}">
      <dgm:prSet/>
      <dgm:spPr/>
      <dgm:t>
        <a:bodyPr/>
        <a:lstStyle/>
        <a:p>
          <a:r>
            <a:rPr lang="it-IT"/>
            <a:t>Agganciare l’evento di modifica del repository</a:t>
          </a:r>
          <a:endParaRPr lang="en-US"/>
        </a:p>
      </dgm:t>
    </dgm:pt>
    <dgm:pt modelId="{95B09F58-782B-4224-9A40-D1B92B63D857}" type="parTrans" cxnId="{62E623FC-F9D3-496B-9A20-94C79820DDEE}">
      <dgm:prSet/>
      <dgm:spPr/>
      <dgm:t>
        <a:bodyPr/>
        <a:lstStyle/>
        <a:p>
          <a:endParaRPr lang="en-US"/>
        </a:p>
      </dgm:t>
    </dgm:pt>
    <dgm:pt modelId="{DE4C5B32-32DF-4A77-A65F-CD24838BC142}" type="sibTrans" cxnId="{62E623FC-F9D3-496B-9A20-94C79820DDEE}">
      <dgm:prSet/>
      <dgm:spPr/>
      <dgm:t>
        <a:bodyPr/>
        <a:lstStyle/>
        <a:p>
          <a:endParaRPr lang="en-US"/>
        </a:p>
      </dgm:t>
    </dgm:pt>
    <dgm:pt modelId="{22629703-1FC2-4BDD-AF11-9837A988E967}">
      <dgm:prSet/>
      <dgm:spPr/>
      <dgm:t>
        <a:bodyPr/>
        <a:lstStyle/>
        <a:p>
          <a:r>
            <a:rPr lang="it-IT"/>
            <a:t>Web app per il portale di pubblicazione</a:t>
          </a:r>
          <a:endParaRPr lang="en-US"/>
        </a:p>
      </dgm:t>
    </dgm:pt>
    <dgm:pt modelId="{B8550B9B-931B-4D87-B535-65CA7760EF10}" type="parTrans" cxnId="{7A882F94-EF8C-48F9-932C-BE17596D8862}">
      <dgm:prSet/>
      <dgm:spPr/>
      <dgm:t>
        <a:bodyPr/>
        <a:lstStyle/>
        <a:p>
          <a:endParaRPr lang="en-US"/>
        </a:p>
      </dgm:t>
    </dgm:pt>
    <dgm:pt modelId="{1C53C8DF-781D-43D6-AC98-B230B3E232F5}" type="sibTrans" cxnId="{7A882F94-EF8C-48F9-932C-BE17596D8862}">
      <dgm:prSet/>
      <dgm:spPr/>
      <dgm:t>
        <a:bodyPr/>
        <a:lstStyle/>
        <a:p>
          <a:endParaRPr lang="en-US"/>
        </a:p>
      </dgm:t>
    </dgm:pt>
    <dgm:pt modelId="{C323FA68-64B9-4FAA-B36E-02323084ABAE}" type="pres">
      <dgm:prSet presAssocID="{2936B5BE-11E7-4B27-A81E-EA148E4E1C8F}" presName="linear" presStyleCnt="0">
        <dgm:presLayoutVars>
          <dgm:animLvl val="lvl"/>
          <dgm:resizeHandles val="exact"/>
        </dgm:presLayoutVars>
      </dgm:prSet>
      <dgm:spPr/>
    </dgm:pt>
    <dgm:pt modelId="{6A9B5E24-1554-4059-8D26-5597BE5004BD}" type="pres">
      <dgm:prSet presAssocID="{48894D44-4441-4AB4-A726-40061AFF4CB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6C03767-4273-481E-96A6-ED76FFB01B88}" type="pres">
      <dgm:prSet presAssocID="{21C659BD-8F8D-4345-B7C6-C2EC803F53FE}" presName="spacer" presStyleCnt="0"/>
      <dgm:spPr/>
    </dgm:pt>
    <dgm:pt modelId="{08BEAC7E-B841-487F-83F6-0BBED91CE64C}" type="pres">
      <dgm:prSet presAssocID="{DC0860BF-D237-43B1-AEEE-A7A2B4AF3BC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9F269A0-9CF1-4B04-B6D7-4A346E6AD6B5}" type="pres">
      <dgm:prSet presAssocID="{83C126CB-C0B9-4161-B952-A54645031E0A}" presName="spacer" presStyleCnt="0"/>
      <dgm:spPr/>
    </dgm:pt>
    <dgm:pt modelId="{7CF67408-4192-429C-91E5-6AF48DF3E24B}" type="pres">
      <dgm:prSet presAssocID="{A0F01C7F-5190-41A3-89D5-13EFAFCFC51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B2B8751-E874-435D-8CF9-AAFDB83452E2}" type="pres">
      <dgm:prSet presAssocID="{FAB18294-5C4E-4D7A-B981-ED47A42EB54E}" presName="spacer" presStyleCnt="0"/>
      <dgm:spPr/>
    </dgm:pt>
    <dgm:pt modelId="{D8FABBA2-6161-4E0B-B54A-912FDE3FB738}" type="pres">
      <dgm:prSet presAssocID="{0C6DF0F3-73E2-4FC1-A599-74C3218C55E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BD063BC-14F7-423C-9855-07AF1CA5E7A3}" type="pres">
      <dgm:prSet presAssocID="{360391F3-E71C-4A2B-91DF-4780D005F2E6}" presName="spacer" presStyleCnt="0"/>
      <dgm:spPr/>
    </dgm:pt>
    <dgm:pt modelId="{375595C9-0711-4BCD-9B6B-BF8FF95065E0}" type="pres">
      <dgm:prSet presAssocID="{4D092230-5588-4BAF-9369-7D788824968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9CD8D38-7E34-48AC-A4E6-B2136818CD49}" type="pres">
      <dgm:prSet presAssocID="{F39F023D-E0C2-4482-9E23-095719311E55}" presName="spacer" presStyleCnt="0"/>
      <dgm:spPr/>
    </dgm:pt>
    <dgm:pt modelId="{CE27E41C-5094-4053-8322-BBA8111A77A3}" type="pres">
      <dgm:prSet presAssocID="{617D2DC1-032B-425F-8C13-E1E34F54CFB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2CBE228-1C2D-4BF1-B72A-95657E9BE9D1}" type="pres">
      <dgm:prSet presAssocID="{DE4C5B32-32DF-4A77-A65F-CD24838BC142}" presName="spacer" presStyleCnt="0"/>
      <dgm:spPr/>
    </dgm:pt>
    <dgm:pt modelId="{C95DF006-8D1D-4475-A4FF-426167E85DC5}" type="pres">
      <dgm:prSet presAssocID="{22629703-1FC2-4BDD-AF11-9837A988E96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578DD16-2E86-4AE6-AD47-90E223A94349}" srcId="{2936B5BE-11E7-4B27-A81E-EA148E4E1C8F}" destId="{4D092230-5588-4BAF-9369-7D788824968A}" srcOrd="4" destOrd="0" parTransId="{C5ECA4D3-D80B-4485-8CFA-2203C3FAFE31}" sibTransId="{F39F023D-E0C2-4482-9E23-095719311E55}"/>
    <dgm:cxn modelId="{E31BC322-3757-4091-9E1C-649CA3FF034C}" srcId="{2936B5BE-11E7-4B27-A81E-EA148E4E1C8F}" destId="{0C6DF0F3-73E2-4FC1-A599-74C3218C55E1}" srcOrd="3" destOrd="0" parTransId="{C15E22C6-2A6D-4090-A110-2664B2CA21BC}" sibTransId="{360391F3-E71C-4A2B-91DF-4780D005F2E6}"/>
    <dgm:cxn modelId="{2B60F127-68C0-4C8B-8A23-941FF0442445}" type="presOf" srcId="{2936B5BE-11E7-4B27-A81E-EA148E4E1C8F}" destId="{C323FA68-64B9-4FAA-B36E-02323084ABAE}" srcOrd="0" destOrd="0" presId="urn:microsoft.com/office/officeart/2005/8/layout/vList2"/>
    <dgm:cxn modelId="{1CFF7A2E-D176-4472-9734-51E14E2FA147}" type="presOf" srcId="{48894D44-4441-4AB4-A726-40061AFF4CB9}" destId="{6A9B5E24-1554-4059-8D26-5597BE5004BD}" srcOrd="0" destOrd="0" presId="urn:microsoft.com/office/officeart/2005/8/layout/vList2"/>
    <dgm:cxn modelId="{EBEA4E30-B10E-45F5-9F81-1C855C2750AC}" type="presOf" srcId="{4D092230-5588-4BAF-9369-7D788824968A}" destId="{375595C9-0711-4BCD-9B6B-BF8FF95065E0}" srcOrd="0" destOrd="0" presId="urn:microsoft.com/office/officeart/2005/8/layout/vList2"/>
    <dgm:cxn modelId="{14585B33-AB00-46CD-BD0B-CE8B2148CF1E}" type="presOf" srcId="{22629703-1FC2-4BDD-AF11-9837A988E967}" destId="{C95DF006-8D1D-4475-A4FF-426167E85DC5}" srcOrd="0" destOrd="0" presId="urn:microsoft.com/office/officeart/2005/8/layout/vList2"/>
    <dgm:cxn modelId="{AD7C9845-CB86-43B0-97D6-55E774A9FA6E}" srcId="{2936B5BE-11E7-4B27-A81E-EA148E4E1C8F}" destId="{48894D44-4441-4AB4-A726-40061AFF4CB9}" srcOrd="0" destOrd="0" parTransId="{6F61F9C1-0A7E-45F3-9801-CB7E7F73E3C6}" sibTransId="{21C659BD-8F8D-4345-B7C6-C2EC803F53FE}"/>
    <dgm:cxn modelId="{7A882F94-EF8C-48F9-932C-BE17596D8862}" srcId="{2936B5BE-11E7-4B27-A81E-EA148E4E1C8F}" destId="{22629703-1FC2-4BDD-AF11-9837A988E967}" srcOrd="6" destOrd="0" parTransId="{B8550B9B-931B-4D87-B535-65CA7760EF10}" sibTransId="{1C53C8DF-781D-43D6-AC98-B230B3E232F5}"/>
    <dgm:cxn modelId="{0A8F9098-A624-4AF2-8154-6F5ED6F67BFF}" type="presOf" srcId="{617D2DC1-032B-425F-8C13-E1E34F54CFB0}" destId="{CE27E41C-5094-4053-8322-BBA8111A77A3}" srcOrd="0" destOrd="0" presId="urn:microsoft.com/office/officeart/2005/8/layout/vList2"/>
    <dgm:cxn modelId="{1FBBCDA7-CBA9-4325-B6AC-FB35F4927E0E}" type="presOf" srcId="{DC0860BF-D237-43B1-AEEE-A7A2B4AF3BCD}" destId="{08BEAC7E-B841-487F-83F6-0BBED91CE64C}" srcOrd="0" destOrd="0" presId="urn:microsoft.com/office/officeart/2005/8/layout/vList2"/>
    <dgm:cxn modelId="{D73CA2CF-5585-4D62-8710-8B932F88980C}" srcId="{2936B5BE-11E7-4B27-A81E-EA148E4E1C8F}" destId="{A0F01C7F-5190-41A3-89D5-13EFAFCFC510}" srcOrd="2" destOrd="0" parTransId="{758DD1B5-F8E1-4144-8283-62900678C7CC}" sibTransId="{FAB18294-5C4E-4D7A-B981-ED47A42EB54E}"/>
    <dgm:cxn modelId="{826F4AD1-5A36-4DAD-B86D-56760C4B5E23}" type="presOf" srcId="{0C6DF0F3-73E2-4FC1-A599-74C3218C55E1}" destId="{D8FABBA2-6161-4E0B-B54A-912FDE3FB738}" srcOrd="0" destOrd="0" presId="urn:microsoft.com/office/officeart/2005/8/layout/vList2"/>
    <dgm:cxn modelId="{38E51CDC-8F70-4A6C-ADC8-1DC4EE90417D}" srcId="{2936B5BE-11E7-4B27-A81E-EA148E4E1C8F}" destId="{DC0860BF-D237-43B1-AEEE-A7A2B4AF3BCD}" srcOrd="1" destOrd="0" parTransId="{52CF4743-C7B7-42A6-94B9-742FAEB6B293}" sibTransId="{83C126CB-C0B9-4161-B952-A54645031E0A}"/>
    <dgm:cxn modelId="{A26D34EC-9B70-4EF3-9DE5-EA7AE2A683D7}" type="presOf" srcId="{A0F01C7F-5190-41A3-89D5-13EFAFCFC510}" destId="{7CF67408-4192-429C-91E5-6AF48DF3E24B}" srcOrd="0" destOrd="0" presId="urn:microsoft.com/office/officeart/2005/8/layout/vList2"/>
    <dgm:cxn modelId="{62E623FC-F9D3-496B-9A20-94C79820DDEE}" srcId="{2936B5BE-11E7-4B27-A81E-EA148E4E1C8F}" destId="{617D2DC1-032B-425F-8C13-E1E34F54CFB0}" srcOrd="5" destOrd="0" parTransId="{95B09F58-782B-4224-9A40-D1B92B63D857}" sibTransId="{DE4C5B32-32DF-4A77-A65F-CD24838BC142}"/>
    <dgm:cxn modelId="{D1CDC874-A687-45ED-AFFB-B3C3F73300A4}" type="presParOf" srcId="{C323FA68-64B9-4FAA-B36E-02323084ABAE}" destId="{6A9B5E24-1554-4059-8D26-5597BE5004BD}" srcOrd="0" destOrd="0" presId="urn:microsoft.com/office/officeart/2005/8/layout/vList2"/>
    <dgm:cxn modelId="{1AD2E758-2B6A-4329-BF6F-03776379A042}" type="presParOf" srcId="{C323FA68-64B9-4FAA-B36E-02323084ABAE}" destId="{36C03767-4273-481E-96A6-ED76FFB01B88}" srcOrd="1" destOrd="0" presId="urn:microsoft.com/office/officeart/2005/8/layout/vList2"/>
    <dgm:cxn modelId="{59E0BD10-0695-4C6B-8C18-AF0F54A99288}" type="presParOf" srcId="{C323FA68-64B9-4FAA-B36E-02323084ABAE}" destId="{08BEAC7E-B841-487F-83F6-0BBED91CE64C}" srcOrd="2" destOrd="0" presId="urn:microsoft.com/office/officeart/2005/8/layout/vList2"/>
    <dgm:cxn modelId="{DFC970E2-18FC-4315-B328-754A5E164EF7}" type="presParOf" srcId="{C323FA68-64B9-4FAA-B36E-02323084ABAE}" destId="{F9F269A0-9CF1-4B04-B6D7-4A346E6AD6B5}" srcOrd="3" destOrd="0" presId="urn:microsoft.com/office/officeart/2005/8/layout/vList2"/>
    <dgm:cxn modelId="{6CAE1E4B-EF96-4EB0-B37B-9F8C8281EB6D}" type="presParOf" srcId="{C323FA68-64B9-4FAA-B36E-02323084ABAE}" destId="{7CF67408-4192-429C-91E5-6AF48DF3E24B}" srcOrd="4" destOrd="0" presId="urn:microsoft.com/office/officeart/2005/8/layout/vList2"/>
    <dgm:cxn modelId="{36C86D1E-122A-4733-8125-2F26E00C5B9F}" type="presParOf" srcId="{C323FA68-64B9-4FAA-B36E-02323084ABAE}" destId="{DB2B8751-E874-435D-8CF9-AAFDB83452E2}" srcOrd="5" destOrd="0" presId="urn:microsoft.com/office/officeart/2005/8/layout/vList2"/>
    <dgm:cxn modelId="{24BD2992-DB63-4202-940C-55013AC24B3A}" type="presParOf" srcId="{C323FA68-64B9-4FAA-B36E-02323084ABAE}" destId="{D8FABBA2-6161-4E0B-B54A-912FDE3FB738}" srcOrd="6" destOrd="0" presId="urn:microsoft.com/office/officeart/2005/8/layout/vList2"/>
    <dgm:cxn modelId="{AC6A64F5-1FEC-4446-A1CB-2D24187A6B73}" type="presParOf" srcId="{C323FA68-64B9-4FAA-B36E-02323084ABAE}" destId="{DBD063BC-14F7-423C-9855-07AF1CA5E7A3}" srcOrd="7" destOrd="0" presId="urn:microsoft.com/office/officeart/2005/8/layout/vList2"/>
    <dgm:cxn modelId="{8CBD60C7-F9E2-49E8-9FC6-A908488949E4}" type="presParOf" srcId="{C323FA68-64B9-4FAA-B36E-02323084ABAE}" destId="{375595C9-0711-4BCD-9B6B-BF8FF95065E0}" srcOrd="8" destOrd="0" presId="urn:microsoft.com/office/officeart/2005/8/layout/vList2"/>
    <dgm:cxn modelId="{0FED3A74-E234-4884-B88A-426C9114A6D1}" type="presParOf" srcId="{C323FA68-64B9-4FAA-B36E-02323084ABAE}" destId="{09CD8D38-7E34-48AC-A4E6-B2136818CD49}" srcOrd="9" destOrd="0" presId="urn:microsoft.com/office/officeart/2005/8/layout/vList2"/>
    <dgm:cxn modelId="{C659F519-6E57-49BC-86FD-ED70B6679C67}" type="presParOf" srcId="{C323FA68-64B9-4FAA-B36E-02323084ABAE}" destId="{CE27E41C-5094-4053-8322-BBA8111A77A3}" srcOrd="10" destOrd="0" presId="urn:microsoft.com/office/officeart/2005/8/layout/vList2"/>
    <dgm:cxn modelId="{9CC8CD11-2EBD-4232-99E2-9A5CC08C0DED}" type="presParOf" srcId="{C323FA68-64B9-4FAA-B36E-02323084ABAE}" destId="{92CBE228-1C2D-4BF1-B72A-95657E9BE9D1}" srcOrd="11" destOrd="0" presId="urn:microsoft.com/office/officeart/2005/8/layout/vList2"/>
    <dgm:cxn modelId="{018523F3-E294-4F41-BF07-A2EB693B0B25}" type="presParOf" srcId="{C323FA68-64B9-4FAA-B36E-02323084ABAE}" destId="{C95DF006-8D1D-4475-A4FF-426167E85DC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B5E24-1554-4059-8D26-5597BE5004BD}">
      <dsp:nvSpPr>
        <dsp:cNvPr id="0" name=""/>
        <dsp:cNvSpPr/>
      </dsp:nvSpPr>
      <dsp:spPr>
        <a:xfrm>
          <a:off x="0" y="749137"/>
          <a:ext cx="6269038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Repository per la documentazione</a:t>
          </a:r>
          <a:endParaRPr lang="en-US" sz="2200" kern="1200"/>
        </a:p>
      </dsp:txBody>
      <dsp:txXfrm>
        <a:off x="25759" y="774896"/>
        <a:ext cx="6217520" cy="476152"/>
      </dsp:txXfrm>
    </dsp:sp>
    <dsp:sp modelId="{08BEAC7E-B841-487F-83F6-0BBED91CE64C}">
      <dsp:nvSpPr>
        <dsp:cNvPr id="0" name=""/>
        <dsp:cNvSpPr/>
      </dsp:nvSpPr>
      <dsp:spPr>
        <a:xfrm>
          <a:off x="0" y="1340167"/>
          <a:ext cx="6269038" cy="527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Editor documentazione</a:t>
          </a:r>
          <a:endParaRPr lang="en-US" sz="2200" kern="1200"/>
        </a:p>
      </dsp:txBody>
      <dsp:txXfrm>
        <a:off x="25759" y="1365926"/>
        <a:ext cx="6217520" cy="476152"/>
      </dsp:txXfrm>
    </dsp:sp>
    <dsp:sp modelId="{7CF67408-4192-429C-91E5-6AF48DF3E24B}">
      <dsp:nvSpPr>
        <dsp:cNvPr id="0" name=""/>
        <dsp:cNvSpPr/>
      </dsp:nvSpPr>
      <dsp:spPr>
        <a:xfrm>
          <a:off x="0" y="1931197"/>
          <a:ext cx="6269038" cy="5276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Web server per assets (pagine, immagini, css, ecc…)</a:t>
          </a:r>
          <a:endParaRPr lang="en-US" sz="2200" kern="1200"/>
        </a:p>
      </dsp:txBody>
      <dsp:txXfrm>
        <a:off x="25759" y="1956956"/>
        <a:ext cx="6217520" cy="476152"/>
      </dsp:txXfrm>
    </dsp:sp>
    <dsp:sp modelId="{D8FABBA2-6161-4E0B-B54A-912FDE3FB738}">
      <dsp:nvSpPr>
        <dsp:cNvPr id="0" name=""/>
        <dsp:cNvSpPr/>
      </dsp:nvSpPr>
      <dsp:spPr>
        <a:xfrm>
          <a:off x="0" y="2522227"/>
          <a:ext cx="6269038" cy="5276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Framework per esporre servizi</a:t>
          </a:r>
          <a:endParaRPr lang="en-US" sz="2200" kern="1200"/>
        </a:p>
      </dsp:txBody>
      <dsp:txXfrm>
        <a:off x="25759" y="2547986"/>
        <a:ext cx="6217520" cy="476152"/>
      </dsp:txXfrm>
    </dsp:sp>
    <dsp:sp modelId="{375595C9-0711-4BCD-9B6B-BF8FF95065E0}">
      <dsp:nvSpPr>
        <dsp:cNvPr id="0" name=""/>
        <dsp:cNvSpPr/>
      </dsp:nvSpPr>
      <dsp:spPr>
        <a:xfrm>
          <a:off x="0" y="3113257"/>
          <a:ext cx="6269038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Convertitore markdown-&gt;html</a:t>
          </a:r>
          <a:endParaRPr lang="en-US" sz="2200" kern="1200"/>
        </a:p>
      </dsp:txBody>
      <dsp:txXfrm>
        <a:off x="25759" y="3139016"/>
        <a:ext cx="6217520" cy="476152"/>
      </dsp:txXfrm>
    </dsp:sp>
    <dsp:sp modelId="{CE27E41C-5094-4053-8322-BBA8111A77A3}">
      <dsp:nvSpPr>
        <dsp:cNvPr id="0" name=""/>
        <dsp:cNvSpPr/>
      </dsp:nvSpPr>
      <dsp:spPr>
        <a:xfrm>
          <a:off x="0" y="3704287"/>
          <a:ext cx="6269038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Agganciare l’evento di modifica del repository</a:t>
          </a:r>
          <a:endParaRPr lang="en-US" sz="2200" kern="1200"/>
        </a:p>
      </dsp:txBody>
      <dsp:txXfrm>
        <a:off x="25759" y="3730046"/>
        <a:ext cx="6217520" cy="476152"/>
      </dsp:txXfrm>
    </dsp:sp>
    <dsp:sp modelId="{C95DF006-8D1D-4475-A4FF-426167E85DC5}">
      <dsp:nvSpPr>
        <dsp:cNvPr id="0" name=""/>
        <dsp:cNvSpPr/>
      </dsp:nvSpPr>
      <dsp:spPr>
        <a:xfrm>
          <a:off x="0" y="4295317"/>
          <a:ext cx="6269038" cy="527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Web app per il portale di pubblicazione</a:t>
          </a:r>
          <a:endParaRPr lang="en-US" sz="2200" kern="1200"/>
        </a:p>
      </dsp:txBody>
      <dsp:txXfrm>
        <a:off x="25759" y="4321076"/>
        <a:ext cx="6217520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59C047-D37E-4D59-8623-9EC0A307F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D7F80D-70A1-4CEF-A724-42BD5348E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D97824-D6FC-47A6-87E6-988A7A74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1E22-F6DD-4CED-B33E-510CAE6ADD5A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18C781-0BFA-4189-A6F9-D22FBC36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27A249-04FE-4712-ABAA-45147DB9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450E-8C15-482A-8E74-6F1FAC2D0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83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DA45D9-1C4C-464C-A3FF-C4BD44EB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23544C0-030F-48DD-A431-1228DD1FB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38ECC2-8EA5-4EE7-9DDD-47E6CD6D4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1E22-F6DD-4CED-B33E-510CAE6ADD5A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5B9437-8708-421A-B0D1-93903ACF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DC8B1B-6DBE-4B68-BECB-76D4C626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450E-8C15-482A-8E74-6F1FAC2D0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28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748ED77-2CBF-4872-8487-5C683F0A8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9891810-8A6E-4092-A7AC-0535E20FB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5DF4B3-0AFB-4B20-8F32-EC923F99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1E22-F6DD-4CED-B33E-510CAE6ADD5A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2655B8-C75B-4D71-A5BE-EC2D75B8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9A3AEB-1637-4EF7-AFC1-0E1E2321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450E-8C15-482A-8E74-6F1FAC2D0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33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45A1F5-618D-47E1-B0FE-FD122C18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D282D4-1F12-420D-B42E-3AC305C3D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F000AA-0D6A-4468-9781-D25179C3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1E22-F6DD-4CED-B33E-510CAE6ADD5A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D4D2A5-4BD0-476A-85C8-03591AFA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DADA3F-9F32-4250-BDDB-4C557CD3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450E-8C15-482A-8E74-6F1FAC2D0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89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A90882-DC06-4B72-95C1-FDBE7E71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FFF698-4EF4-4EA2-B949-18D2D32E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B9AC39-37C7-4E3E-91FF-ADF9987C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1E22-F6DD-4CED-B33E-510CAE6ADD5A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425A58-1B81-4485-A1BF-A9325263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63C1B5-D2B4-4CA4-8F0E-F035851E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450E-8C15-482A-8E74-6F1FAC2D0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13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6BA742-F6F3-437B-83A7-2A166548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0D4CA9-E373-4A3E-9F06-5CCB91A93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EE7B69-DE42-4959-A4F8-F68742A1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8BB209-32F6-4655-9EB8-C8B3E768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1E22-F6DD-4CED-B33E-510CAE6ADD5A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E972E-2CC7-4947-90D0-98F336CC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3F052C-D179-4482-BF39-6596F65E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450E-8C15-482A-8E74-6F1FAC2D0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25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FBED1D-6E5F-495C-9B36-DAF02DDA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E979D1-EE34-4967-9047-4F785181D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0414473-330B-4D5C-85B6-9E9E9D30E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82071A9-6D37-4984-A262-C6D900635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8ED1B0B-10E4-4952-9478-A2EA3F6B0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6CDFE20-77F1-4457-9523-B6C7E2C9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1E22-F6DD-4CED-B33E-510CAE6ADD5A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8C752FA-79A2-40C8-A7F9-E53B16FA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71A447B-92E4-437C-81E4-60460F18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450E-8C15-482A-8E74-6F1FAC2D0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59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246E50-6173-4B84-9FA3-16E3ADB3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28EF10-6A86-4204-AB01-E04BC373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1E22-F6DD-4CED-B33E-510CAE6ADD5A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706FA7-7E0C-4732-8893-CD7F9847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4E64A95-7D01-46D9-BFC1-FBD94B17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450E-8C15-482A-8E74-6F1FAC2D0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E3F5A25-99B6-49D8-A71B-16C15D1E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1E22-F6DD-4CED-B33E-510CAE6ADD5A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6A1AC2E-3325-474F-891C-A1FFB46E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6AE47E-B321-44F7-B2C5-88D8FE7F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450E-8C15-482A-8E74-6F1FAC2D0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67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2D53FE-26C7-4CB6-A5BA-2C4141B5D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27C53E-C8DF-4A72-825C-A746B40B6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7F1E7C-6E74-4550-A71D-A6A46BABC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91281D-5DCD-4486-B28D-6CDABD071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1E22-F6DD-4CED-B33E-510CAE6ADD5A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8D39D6-A4A2-4B30-B065-91D58BBD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E8A38D-D729-4953-ABFE-BAF75947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450E-8C15-482A-8E74-6F1FAC2D0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01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C8B9F3-31F0-4534-83F5-10DEAFCF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F82AED-CF35-4BEC-88E6-B73600D5A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774622-F23A-420C-BA16-3FF9307B4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94625F-FAD3-4B10-AF6E-5A9D9C026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1E22-F6DD-4CED-B33E-510CAE6ADD5A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DEF4893-8197-4EE8-9B39-1FFEA5941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DB2AC9-EB8D-48D4-9546-77BD817D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3450E-8C15-482A-8E74-6F1FAC2D0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90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6A054A0-5BF1-4CBF-8CE7-38DC972A1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DB3E2B-51E2-46BA-81B9-878792D1B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EF2211-9CBC-4487-96E6-6C4B13343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51E22-F6DD-4CED-B33E-510CAE6ADD5A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D16AE9-81AC-4565-9A07-4C20B7BB6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36FC04-3404-434C-B8D8-A2C591657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3450E-8C15-482A-8E74-6F1FAC2D0F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15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ithub.com/civetweb/civetweb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arkdown#Histor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mark.org/help/" TargetMode="External"/><Relationship Id="rId2" Type="http://schemas.openxmlformats.org/officeDocument/2006/relationships/hyperlink" Target="https://daringfireball.net/projects/markdown/synta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spec.commonmark.org/dingu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ty/md4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AS3AqaMxXY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S3AqaMxXY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S3AqaMxXYA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A47AB54-D5CE-4C18-A125-BB98521B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GIT Powered  Docs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logo_completo.png">
            <a:extLst>
              <a:ext uri="{FF2B5EF4-FFF2-40B4-BE49-F238E27FC236}">
                <a16:creationId xmlns:a16="http://schemas.microsoft.com/office/drawing/2014/main" id="{9514B8E2-0DE0-4E9D-A353-7A682560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2" y="1818971"/>
            <a:ext cx="4047843" cy="185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A466D8F-15D5-401D-A582-C46C6C9A5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81" y="175599"/>
            <a:ext cx="1357766" cy="91875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7663DC-EB44-4950-A900-103EC8483D58}"/>
              </a:ext>
            </a:extLst>
          </p:cNvPr>
          <p:cNvSpPr txBox="1"/>
          <p:nvPr/>
        </p:nvSpPr>
        <p:spPr>
          <a:xfrm>
            <a:off x="10343183" y="6272366"/>
            <a:ext cx="164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14 Marzo 2019</a:t>
            </a:r>
          </a:p>
        </p:txBody>
      </p:sp>
    </p:spTree>
    <p:extLst>
      <p:ext uri="{BB962C8B-B14F-4D97-AF65-F5344CB8AC3E}">
        <p14:creationId xmlns:p14="http://schemas.microsoft.com/office/powerpoint/2010/main" val="115847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F1067E-FC47-4B93-9679-B38474E7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Risultato finale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9444A0B-B74B-4194-919A-8B56BDC02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233" y="1690688"/>
            <a:ext cx="4353533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1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124BE8-D8CD-4DCA-954B-FB5D095D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it-IT" dirty="0"/>
              <a:t>Web server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8C956D-172C-4981-812B-D778E8922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400" dirty="0" err="1"/>
              <a:t>CivetWeb</a:t>
            </a:r>
            <a:endParaRPr lang="it-IT" sz="2400" dirty="0"/>
          </a:p>
          <a:p>
            <a:pPr marL="0" indent="0">
              <a:buNone/>
            </a:pPr>
            <a:r>
              <a:rPr lang="it-IT" sz="2400" dirty="0">
                <a:hlinkClick r:id="rId2"/>
              </a:rPr>
              <a:t>https://github.com/civetweb/civetweb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ivetWeb">
            <a:extLst>
              <a:ext uri="{FF2B5EF4-FFF2-40B4-BE49-F238E27FC236}">
                <a16:creationId xmlns:a16="http://schemas.microsoft.com/office/drawing/2014/main" id="{5BC6A1A3-43D0-49F4-962E-23117034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87" y="2857501"/>
            <a:ext cx="1142998" cy="11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49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536194-3527-4AE3-A7AC-F507D3D13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CivetWeb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6B0DF5-9D40-43BB-AE61-F3CC7DC85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Project Mission</a:t>
            </a:r>
          </a:p>
          <a:p>
            <a:r>
              <a:rPr lang="en-US" dirty="0"/>
              <a:t>Project mission is to provide easy to use, powerful, C/C++ embeddable web server with optional CGI, SSL and Lua support. </a:t>
            </a:r>
            <a:r>
              <a:rPr lang="en-US" dirty="0" err="1"/>
              <a:t>CivetWeb</a:t>
            </a:r>
            <a:r>
              <a:rPr lang="en-US" dirty="0"/>
              <a:t> has a MIT license so you can innovate without restrictions.</a:t>
            </a:r>
          </a:p>
          <a:p>
            <a:r>
              <a:rPr lang="en-US" dirty="0" err="1"/>
              <a:t>CivetWeb</a:t>
            </a:r>
            <a:r>
              <a:rPr lang="en-US" dirty="0"/>
              <a:t> can be used by developers as a library, to add web server functionality to an existing application. It can also be used by end users as a stand-alone web server. It is available as single executable, no installation is required.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057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536194-3527-4AE3-A7AC-F507D3D13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CivetWeb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6B0DF5-9D40-43BB-AE61-F3CC7DC85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Inizializzazione</a:t>
            </a:r>
            <a:endParaRPr lang="en-US" dirty="0"/>
          </a:p>
          <a:p>
            <a:r>
              <a:rPr lang="en-US" dirty="0" err="1"/>
              <a:t>Funzioni</a:t>
            </a:r>
            <a:r>
              <a:rPr lang="en-US" dirty="0"/>
              <a:t> WWW</a:t>
            </a:r>
          </a:p>
          <a:p>
            <a:r>
              <a:rPr lang="en-US" dirty="0"/>
              <a:t>Handler </a:t>
            </a:r>
            <a:r>
              <a:rPr lang="it-IT" dirty="0"/>
              <a:t>personalizzati</a:t>
            </a:r>
          </a:p>
          <a:p>
            <a:r>
              <a:rPr lang="en-US" dirty="0" err="1"/>
              <a:t>Pagina</a:t>
            </a:r>
            <a:r>
              <a:rPr lang="en-US" dirty="0"/>
              <a:t> web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utilizza</a:t>
            </a:r>
            <a:r>
              <a:rPr lang="en-US" dirty="0"/>
              <a:t> API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9CC9689-5665-4234-A41D-24D67A8BD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980" y="1690688"/>
            <a:ext cx="4353533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3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E8C772-FFD7-431F-81E5-471CA145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Markdown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4AB012-0183-4239-8B0B-D715BCF71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00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b="1" dirty="0"/>
              <a:t>What is Markdown?</a:t>
            </a:r>
          </a:p>
          <a:p>
            <a:pPr marL="0" indent="0" fontAlgn="base">
              <a:buNone/>
            </a:pPr>
            <a:r>
              <a:rPr lang="en-US" dirty="0"/>
              <a:t>It’s a plain text format for writing structured documents, based on formatting conventions from email and </a:t>
            </a:r>
            <a:r>
              <a:rPr lang="en-US" dirty="0" err="1"/>
              <a:t>usenet</a:t>
            </a:r>
            <a:r>
              <a:rPr lang="en-US" dirty="0"/>
              <a:t>.</a:t>
            </a:r>
          </a:p>
          <a:p>
            <a:pPr marL="0" indent="0" fontAlgn="base">
              <a:buNone/>
            </a:pPr>
            <a:r>
              <a:rPr lang="en-US" b="1" dirty="0"/>
              <a:t>Who created Markdown?</a:t>
            </a:r>
          </a:p>
          <a:p>
            <a:pPr marL="0" indent="0" fontAlgn="base">
              <a:buNone/>
            </a:pPr>
            <a:r>
              <a:rPr lang="en-US" dirty="0"/>
              <a:t>It was </a:t>
            </a:r>
            <a:r>
              <a:rPr lang="en-US" dirty="0">
                <a:hlinkClick r:id="rId2"/>
              </a:rPr>
              <a:t>developed in 2004 by John Gruber</a:t>
            </a:r>
            <a:r>
              <a:rPr lang="en-US" dirty="0"/>
              <a:t>, who wrote the first markdown-to-html converter in Perl, and it soon became widely used in websites. By 2014 there were dozens of implementations in many languages.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it-IT" altLang="it-IT" sz="1800" dirty="0">
                <a:solidFill>
                  <a:srgbClr val="24292E"/>
                </a:solidFill>
                <a:latin typeface="-apple-system"/>
              </a:rPr>
              <a:t>In short, </a:t>
            </a:r>
            <a:r>
              <a:rPr lang="it-IT" altLang="it-IT" sz="1800" dirty="0">
                <a:solidFill>
                  <a:srgbClr val="24292E"/>
                </a:solidFill>
                <a:latin typeface="SFMono-Regular"/>
              </a:rPr>
              <a:t>README.md</a:t>
            </a:r>
            <a:r>
              <a:rPr lang="it-IT" altLang="it-IT" sz="1800" dirty="0">
                <a:solidFill>
                  <a:srgbClr val="24292E"/>
                </a:solidFill>
                <a:latin typeface="-apple-system"/>
              </a:rPr>
              <a:t> file </a:t>
            </a:r>
            <a:r>
              <a:rPr lang="it-IT" altLang="it-IT" sz="1800" dirty="0" err="1">
                <a:solidFill>
                  <a:srgbClr val="24292E"/>
                </a:solidFill>
                <a:latin typeface="-apple-system"/>
              </a:rPr>
              <a:t>is</a:t>
            </a:r>
            <a:r>
              <a:rPr lang="it-IT" altLang="it-IT" sz="1800" dirty="0">
                <a:solidFill>
                  <a:srgbClr val="24292E"/>
                </a:solidFill>
                <a:latin typeface="-apple-system"/>
              </a:rPr>
              <a:t> </a:t>
            </a:r>
            <a:r>
              <a:rPr lang="it-IT" altLang="it-IT" sz="1800" dirty="0" err="1">
                <a:solidFill>
                  <a:srgbClr val="24292E"/>
                </a:solidFill>
                <a:latin typeface="-apple-system"/>
              </a:rPr>
              <a:t>written</a:t>
            </a:r>
            <a:r>
              <a:rPr lang="it-IT" altLang="it-IT" sz="1800" dirty="0">
                <a:solidFill>
                  <a:srgbClr val="24292E"/>
                </a:solidFill>
                <a:latin typeface="-apple-system"/>
              </a:rPr>
              <a:t> in Markdown.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2563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0AF906-63B4-40E9-95C0-5C5A5F037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CommonMark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91C02C-8441-4257-A704-48E381265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dirty="0"/>
              <a:t>Why is </a:t>
            </a:r>
            <a:r>
              <a:rPr lang="en-US" b="1" dirty="0" err="1"/>
              <a:t>CommonMark</a:t>
            </a:r>
            <a:r>
              <a:rPr lang="en-US" b="1" dirty="0"/>
              <a:t> needed?</a:t>
            </a:r>
          </a:p>
          <a:p>
            <a:pPr marL="0" indent="0" fontAlgn="base">
              <a:buNone/>
            </a:pPr>
            <a:r>
              <a:rPr lang="en-US" dirty="0"/>
              <a:t>John Gruber’s </a:t>
            </a:r>
            <a:r>
              <a:rPr lang="en-US" dirty="0">
                <a:hlinkClick r:id="rId2"/>
              </a:rPr>
              <a:t>canonical description of Markdown’s syntax</a:t>
            </a:r>
            <a:r>
              <a:rPr lang="en-US" dirty="0"/>
              <a:t> does not specify the syntax unambiguously.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= </a:t>
            </a:r>
            <a:r>
              <a:rPr lang="it-IT" dirty="0" err="1"/>
              <a:t>CommonMark</a:t>
            </a:r>
            <a:r>
              <a:rPr lang="it-IT" dirty="0"/>
              <a:t> + Estensioni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hlinkClick r:id="rId3"/>
              </a:rPr>
              <a:t>https://commonmark.org/help/</a:t>
            </a:r>
            <a:endParaRPr lang="it-IT" dirty="0"/>
          </a:p>
          <a:p>
            <a:pPr marL="0" indent="0">
              <a:buNone/>
            </a:pPr>
            <a:r>
              <a:rPr lang="it-IT" dirty="0">
                <a:hlinkClick r:id="rId4"/>
              </a:rPr>
              <a:t>https://spec.commonmark.org/dingus/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2" descr="Risultati immagini per gitlab">
            <a:extLst>
              <a:ext uri="{FF2B5EF4-FFF2-40B4-BE49-F238E27FC236}">
                <a16:creationId xmlns:a16="http://schemas.microsoft.com/office/drawing/2014/main" id="{E0EFA5ED-FDDC-4931-884A-8765EDD9D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68" y="3420443"/>
            <a:ext cx="1161701" cy="11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isultati immagini per GitHub">
            <a:extLst>
              <a:ext uri="{FF2B5EF4-FFF2-40B4-BE49-F238E27FC236}">
                <a16:creationId xmlns:a16="http://schemas.microsoft.com/office/drawing/2014/main" id="{E25CF493-13D0-4D79-8D13-256453B7A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01" y="3595470"/>
            <a:ext cx="811646" cy="8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95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217A38-8C0D-4EF5-A5AE-0D1D604C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MD4C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791EA6-CC1F-4A50-AD85-C435948BF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86175"/>
            <a:ext cx="10515600" cy="2490788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hlinkClick r:id="rId2"/>
              </a:rPr>
              <a:t>https://github.com/mity/md4c</a:t>
            </a:r>
            <a:endParaRPr lang="it-IT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 Markdown parser. Fast. SAX-like interface. Compliant to </a:t>
            </a:r>
            <a:r>
              <a:rPr lang="en-US" dirty="0" err="1"/>
              <a:t>CommonMark</a:t>
            </a:r>
            <a:r>
              <a:rPr lang="en-US" dirty="0"/>
              <a:t> specification.</a:t>
            </a:r>
            <a:endParaRPr lang="it-IT" dirty="0"/>
          </a:p>
        </p:txBody>
      </p:sp>
      <p:sp>
        <p:nvSpPr>
          <p:cNvPr id="4" name="Documento 3">
            <a:extLst>
              <a:ext uri="{FF2B5EF4-FFF2-40B4-BE49-F238E27FC236}">
                <a16:creationId xmlns:a16="http://schemas.microsoft.com/office/drawing/2014/main" id="{74EF8B27-FEBA-4B6B-8203-E00FD7375672}"/>
              </a:ext>
            </a:extLst>
          </p:cNvPr>
          <p:cNvSpPr/>
          <p:nvPr/>
        </p:nvSpPr>
        <p:spPr>
          <a:xfrm>
            <a:off x="3390900" y="2076450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Md</a:t>
            </a:r>
          </a:p>
        </p:txBody>
      </p:sp>
      <p:sp>
        <p:nvSpPr>
          <p:cNvPr id="5" name="Cubo 4">
            <a:extLst>
              <a:ext uri="{FF2B5EF4-FFF2-40B4-BE49-F238E27FC236}">
                <a16:creationId xmlns:a16="http://schemas.microsoft.com/office/drawing/2014/main" id="{56D1B12E-8D68-4810-B26D-6A19BD2A4F1F}"/>
              </a:ext>
            </a:extLst>
          </p:cNvPr>
          <p:cNvSpPr/>
          <p:nvPr/>
        </p:nvSpPr>
        <p:spPr>
          <a:xfrm>
            <a:off x="5391150" y="1939861"/>
            <a:ext cx="1181100" cy="885825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MD4C</a:t>
            </a:r>
          </a:p>
        </p:txBody>
      </p:sp>
      <p:sp>
        <p:nvSpPr>
          <p:cNvPr id="6" name="Documento 5">
            <a:extLst>
              <a:ext uri="{FF2B5EF4-FFF2-40B4-BE49-F238E27FC236}">
                <a16:creationId xmlns:a16="http://schemas.microsoft.com/office/drawing/2014/main" id="{A2C9E511-3362-4A74-BEAA-668147E74B98}"/>
              </a:ext>
            </a:extLst>
          </p:cNvPr>
          <p:cNvSpPr/>
          <p:nvPr/>
        </p:nvSpPr>
        <p:spPr>
          <a:xfrm>
            <a:off x="7658100" y="2076450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HTML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F77FA06B-F332-4D32-8CB2-E157F78CC2AE}"/>
              </a:ext>
            </a:extLst>
          </p:cNvPr>
          <p:cNvCxnSpPr/>
          <p:nvPr/>
        </p:nvCxnSpPr>
        <p:spPr>
          <a:xfrm>
            <a:off x="4381500" y="2352675"/>
            <a:ext cx="895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58B32721-87AE-444F-8364-241F6B938E8C}"/>
              </a:ext>
            </a:extLst>
          </p:cNvPr>
          <p:cNvCxnSpPr/>
          <p:nvPr/>
        </p:nvCxnSpPr>
        <p:spPr>
          <a:xfrm>
            <a:off x="6667500" y="2381250"/>
            <a:ext cx="885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03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217A38-8C0D-4EF5-A5AE-0D1D604C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MD4C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791EA6-CC1F-4A50-AD85-C435948BF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However with appropriate flags, the behavior can be tuned to enable some extensions: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MD_FLAG_COLLAPSEWHITESPACE</a:t>
            </a:r>
            <a:r>
              <a:rPr lang="en-US" dirty="0"/>
              <a:t>, non-trivial whitespace is collapsed into a single space.</a:t>
            </a:r>
          </a:p>
          <a:p>
            <a:r>
              <a:rPr lang="en-US" b="1" dirty="0"/>
              <a:t>MD_FLAG_TABLES</a:t>
            </a:r>
            <a:r>
              <a:rPr lang="en-US" dirty="0"/>
              <a:t>, GitHub-style tables are supported.</a:t>
            </a:r>
          </a:p>
          <a:p>
            <a:r>
              <a:rPr lang="en-US" b="1" dirty="0"/>
              <a:t>MD_FLAG_TASKLISTS</a:t>
            </a:r>
            <a:r>
              <a:rPr lang="en-US" dirty="0"/>
              <a:t>, GitHub-style task lists are supported.</a:t>
            </a:r>
          </a:p>
          <a:p>
            <a:r>
              <a:rPr lang="en-US" b="1" dirty="0"/>
              <a:t>MD_FLAG_STRIKETHROUGH</a:t>
            </a:r>
            <a:r>
              <a:rPr lang="en-US" dirty="0"/>
              <a:t>, strike-through spans are enabled (text enclosed in tilde marks, e.g. ~foo bar~).</a:t>
            </a:r>
          </a:p>
          <a:p>
            <a:r>
              <a:rPr lang="en-US" b="1" dirty="0"/>
              <a:t>MD_FLAG_PERMISSIVEURLAUTOLINKS</a:t>
            </a:r>
            <a:r>
              <a:rPr lang="en-US" dirty="0"/>
              <a:t> permissive URL </a:t>
            </a:r>
            <a:r>
              <a:rPr lang="en-US" dirty="0" err="1"/>
              <a:t>autolinks</a:t>
            </a:r>
            <a:r>
              <a:rPr lang="en-US" dirty="0"/>
              <a:t> (not enclosed in &lt; and &gt;) are supported.</a:t>
            </a:r>
          </a:p>
          <a:p>
            <a:r>
              <a:rPr lang="en-US" b="1" dirty="0"/>
              <a:t>MD_FLAG_PERMISSIVEAUTOLINKS</a:t>
            </a:r>
            <a:r>
              <a:rPr lang="en-US" dirty="0"/>
              <a:t>, ditto for e-mail </a:t>
            </a:r>
            <a:r>
              <a:rPr lang="en-US" dirty="0" err="1"/>
              <a:t>autolinks</a:t>
            </a:r>
            <a:r>
              <a:rPr lang="en-US" dirty="0"/>
              <a:t>.</a:t>
            </a:r>
          </a:p>
          <a:p>
            <a:r>
              <a:rPr lang="en-US" b="1" dirty="0"/>
              <a:t>MD_FLAG_PERMISSIVEWWWAUTOLINKS</a:t>
            </a:r>
            <a:r>
              <a:rPr lang="en-US" dirty="0"/>
              <a:t> permissive WWW </a:t>
            </a:r>
            <a:r>
              <a:rPr lang="en-US" dirty="0" err="1"/>
              <a:t>autolinks</a:t>
            </a:r>
            <a:r>
              <a:rPr lang="en-US" dirty="0"/>
              <a:t> (without any scheme specified; http: is assumed) are supported.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220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791EA6-CC1F-4A50-AD85-C435948BF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MD4C</a:t>
            </a:r>
          </a:p>
          <a:p>
            <a:pPr lvl="1"/>
            <a:r>
              <a:rPr lang="en-US" dirty="0" err="1"/>
              <a:t>Inizializzazione</a:t>
            </a:r>
            <a:endParaRPr lang="en-US" dirty="0"/>
          </a:p>
          <a:p>
            <a:pPr lvl="1"/>
            <a:r>
              <a:rPr lang="en-US" dirty="0" err="1"/>
              <a:t>Convertire</a:t>
            </a:r>
            <a:r>
              <a:rPr lang="en-US" dirty="0"/>
              <a:t> md -&gt; Html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2. MD4C + </a:t>
            </a:r>
            <a:r>
              <a:rPr lang="en-US" dirty="0" err="1"/>
              <a:t>Civetweb</a:t>
            </a:r>
            <a:endParaRPr lang="en-US" dirty="0"/>
          </a:p>
          <a:p>
            <a:pPr lvl="1"/>
            <a:r>
              <a:rPr lang="en-US" dirty="0" err="1"/>
              <a:t>Navigazione</a:t>
            </a:r>
            <a:r>
              <a:rPr lang="en-US" dirty="0"/>
              <a:t> http </a:t>
            </a:r>
            <a:r>
              <a:rPr lang="en-US" dirty="0" err="1"/>
              <a:t>albero</a:t>
            </a:r>
            <a:r>
              <a:rPr lang="en-US" dirty="0"/>
              <a:t> wiki</a:t>
            </a:r>
          </a:p>
          <a:p>
            <a:pPr lvl="1"/>
            <a:r>
              <a:rPr lang="en-US" dirty="0" err="1"/>
              <a:t>Generazione</a:t>
            </a:r>
            <a:r>
              <a:rPr lang="en-US" dirty="0"/>
              <a:t> Html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25E535C-AB6B-445A-B025-8CA21A971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980" y="1690688"/>
            <a:ext cx="4353533" cy="4382112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844D9C49-FF38-4CBA-8F79-EBA714235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Tutorial</a:t>
            </a:r>
          </a:p>
        </p:txBody>
      </p:sp>
    </p:spTree>
    <p:extLst>
      <p:ext uri="{BB962C8B-B14F-4D97-AF65-F5344CB8AC3E}">
        <p14:creationId xmlns:p14="http://schemas.microsoft.com/office/powerpoint/2010/main" val="160454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8C273C-680B-4196-88D5-DF701ED0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Ricevere evento di notifica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AD5F3D-2915-46F0-85FD-2D5C7F357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GitLab e </a:t>
            </a:r>
            <a:r>
              <a:rPr lang="it-IT" dirty="0" err="1"/>
              <a:t>Github</a:t>
            </a:r>
            <a:r>
              <a:rPr lang="it-IT" dirty="0"/>
              <a:t> offrono una funzione </a:t>
            </a:r>
            <a:r>
              <a:rPr lang="it-IT" dirty="0" err="1"/>
              <a:t>Webhooks</a:t>
            </a:r>
            <a:endParaRPr lang="it-IT" dirty="0"/>
          </a:p>
          <a:p>
            <a:r>
              <a:rPr lang="it-IT" dirty="0"/>
              <a:t>Un </a:t>
            </a:r>
            <a:r>
              <a:rPr lang="it-IT" dirty="0" err="1"/>
              <a:t>Webhook</a:t>
            </a:r>
            <a:r>
              <a:rPr lang="it-IT" dirty="0"/>
              <a:t> consente ad un servizio esterno di essere notificato quando succede un evento sul progetto</a:t>
            </a:r>
          </a:p>
          <a:p>
            <a:r>
              <a:rPr lang="it-IT" dirty="0"/>
              <a:t>Viene effettuata una chiamata http POST ad un URL configurato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23BAE9F-F0EF-4E79-86EF-7FEE3C3AB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43" y="4503522"/>
            <a:ext cx="638264" cy="7621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61BDABE-F5FF-41CD-A7D8-993BCBDA1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417" y="4249477"/>
            <a:ext cx="1286054" cy="1200318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0E7A0373-487A-41C3-A893-BC98C2FD9CA6}"/>
              </a:ext>
            </a:extLst>
          </p:cNvPr>
          <p:cNvSpPr/>
          <p:nvPr/>
        </p:nvSpPr>
        <p:spPr>
          <a:xfrm>
            <a:off x="2122379" y="4751753"/>
            <a:ext cx="1793038" cy="239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Elemento grafico 8" descr="Server">
            <a:extLst>
              <a:ext uri="{FF2B5EF4-FFF2-40B4-BE49-F238E27FC236}">
                <a16:creationId xmlns:a16="http://schemas.microsoft.com/office/drawing/2014/main" id="{F6E0923C-7D99-4C0B-80A7-0B142A0E3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5428" y="4294553"/>
            <a:ext cx="914400" cy="914400"/>
          </a:xfrm>
          <a:prstGeom prst="rect">
            <a:avLst/>
          </a:prstGeom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8728F917-FFDF-439A-A72B-B78D53E78724}"/>
              </a:ext>
            </a:extLst>
          </p:cNvPr>
          <p:cNvSpPr/>
          <p:nvPr/>
        </p:nvSpPr>
        <p:spPr>
          <a:xfrm>
            <a:off x="5201469" y="4382843"/>
            <a:ext cx="2395085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BC93CC14-4B79-42BA-969F-324D0D744CC0}"/>
              </a:ext>
            </a:extLst>
          </p:cNvPr>
          <p:cNvSpPr/>
          <p:nvPr/>
        </p:nvSpPr>
        <p:spPr>
          <a:xfrm flipH="1">
            <a:off x="5213171" y="4991628"/>
            <a:ext cx="2383382" cy="185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C5ECAE7-8CB1-4333-A3A8-AB76ED5AF0B3}"/>
              </a:ext>
            </a:extLst>
          </p:cNvPr>
          <p:cNvSpPr txBox="1"/>
          <p:nvPr/>
        </p:nvSpPr>
        <p:spPr>
          <a:xfrm>
            <a:off x="2571558" y="448030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PUSH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F1760EB-B6D1-4232-9E49-DD034712513B}"/>
              </a:ext>
            </a:extLst>
          </p:cNvPr>
          <p:cNvSpPr txBox="1"/>
          <p:nvPr/>
        </p:nvSpPr>
        <p:spPr>
          <a:xfrm>
            <a:off x="5866158" y="4063240"/>
            <a:ext cx="111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WebHook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3FF4A60-4A11-4410-ABB8-3BD92A6E6E8B}"/>
              </a:ext>
            </a:extLst>
          </p:cNvPr>
          <p:cNvSpPr txBox="1"/>
          <p:nvPr/>
        </p:nvSpPr>
        <p:spPr>
          <a:xfrm>
            <a:off x="6110284" y="47199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PULL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E586EC3-E647-497B-8655-C6CEF884C023}"/>
              </a:ext>
            </a:extLst>
          </p:cNvPr>
          <p:cNvSpPr txBox="1"/>
          <p:nvPr/>
        </p:nvSpPr>
        <p:spPr>
          <a:xfrm>
            <a:off x="7641599" y="5190001"/>
            <a:ext cx="962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Doc server</a:t>
            </a:r>
          </a:p>
        </p:txBody>
      </p:sp>
    </p:spTree>
    <p:extLst>
      <p:ext uri="{BB962C8B-B14F-4D97-AF65-F5344CB8AC3E}">
        <p14:creationId xmlns:p14="http://schemas.microsoft.com/office/powerpoint/2010/main" val="161726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9EDBB3-B299-46C9-8426-FD886731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Git wiki pages (PRO)</a:t>
            </a:r>
          </a:p>
        </p:txBody>
      </p:sp>
      <p:cxnSp>
        <p:nvCxnSpPr>
          <p:cNvPr id="2059" name="Straight Connector 139">
            <a:extLst>
              <a:ext uri="{FF2B5EF4-FFF2-40B4-BE49-F238E27FC236}">
                <a16:creationId xmlns:a16="http://schemas.microsoft.com/office/drawing/2014/main" id="{B2D13A27-BA7B-4AC1-BAF1-72B149620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Content Placeholder 2056">
            <a:extLst>
              <a:ext uri="{FF2B5EF4-FFF2-40B4-BE49-F238E27FC236}">
                <a16:creationId xmlns:a16="http://schemas.microsoft.com/office/drawing/2014/main" id="{2D7DAEB9-1D01-4285-99CE-CBCC8AF7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969"/>
            <a:ext cx="4981734" cy="4312994"/>
          </a:xfrm>
        </p:spPr>
        <p:txBody>
          <a:bodyPr>
            <a:normAutofit/>
          </a:bodyPr>
          <a:lstStyle/>
          <a:p>
            <a:r>
              <a:rPr lang="en-US" sz="2000" dirty="0"/>
              <a:t>Repository GIT</a:t>
            </a:r>
          </a:p>
          <a:p>
            <a:r>
              <a:rPr lang="en-US" sz="2000" dirty="0"/>
              <a:t>Piano base free</a:t>
            </a:r>
          </a:p>
          <a:p>
            <a:r>
              <a:rPr lang="en-US" sz="2000" dirty="0"/>
              <a:t>E’ </a:t>
            </a:r>
            <a:r>
              <a:rPr lang="it-IT" sz="2000" dirty="0"/>
              <a:t>organizzato</a:t>
            </a:r>
            <a:r>
              <a:rPr lang="en-US" sz="2000" dirty="0"/>
              <a:t> in </a:t>
            </a:r>
            <a:r>
              <a:rPr lang="it-IT" sz="2000" dirty="0"/>
              <a:t>progetti</a:t>
            </a:r>
          </a:p>
          <a:p>
            <a:r>
              <a:rPr lang="en-US" sz="2000" dirty="0" err="1"/>
              <a:t>Contiene</a:t>
            </a:r>
            <a:r>
              <a:rPr lang="en-US" sz="2000" dirty="0"/>
              <a:t> </a:t>
            </a:r>
            <a:r>
              <a:rPr lang="en-US" sz="2000" dirty="0" err="1"/>
              <a:t>anche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codice</a:t>
            </a:r>
            <a:r>
              <a:rPr lang="en-US" sz="2000" dirty="0"/>
              <a:t> </a:t>
            </a:r>
            <a:r>
              <a:rPr lang="en-US" sz="2000" dirty="0" err="1"/>
              <a:t>sorgente</a:t>
            </a:r>
            <a:r>
              <a:rPr lang="en-US" sz="2000" dirty="0"/>
              <a:t> delle app</a:t>
            </a:r>
          </a:p>
          <a:p>
            <a:r>
              <a:rPr lang="en-US" sz="2000" dirty="0"/>
              <a:t>Editor markdown web based</a:t>
            </a:r>
          </a:p>
          <a:p>
            <a:r>
              <a:rPr lang="en-US" sz="2000" dirty="0" err="1"/>
              <a:t>Espone</a:t>
            </a:r>
            <a:r>
              <a:rPr lang="en-US" sz="2000" dirty="0"/>
              <a:t> </a:t>
            </a:r>
            <a:r>
              <a:rPr lang="en-US" sz="2000" dirty="0" err="1"/>
              <a:t>eventi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061" name="Rectangle 141">
            <a:extLst>
              <a:ext uri="{FF2B5EF4-FFF2-40B4-BE49-F238E27FC236}">
                <a16:creationId xmlns:a16="http://schemas.microsoft.com/office/drawing/2014/main" id="{11313EAB-AFBD-44FC-B96C-9C9A7416E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A279C60-B3AB-4994-BBA4-00CB99B2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2" name="Picture 2" descr="Risultati immagini per gitlab">
            <a:extLst>
              <a:ext uri="{FF2B5EF4-FFF2-40B4-BE49-F238E27FC236}">
                <a16:creationId xmlns:a16="http://schemas.microsoft.com/office/drawing/2014/main" id="{57A08BE4-7698-43BA-81C0-E61F5749E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43" y="973083"/>
            <a:ext cx="1883664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480C5C28-3276-4497-8BC1-366BAD074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46169" y="481265"/>
            <a:ext cx="2212848" cy="188050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256CDE3-F9C5-4283-AD5F-6148D5AD8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1051" y="3509435"/>
            <a:ext cx="2212848" cy="2857076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79976EB-B5B0-40FD-ABF3-AD6041BA5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3561" y="2514599"/>
            <a:ext cx="2783884" cy="38519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Risultati immagini per GitHub">
            <a:extLst>
              <a:ext uri="{FF2B5EF4-FFF2-40B4-BE49-F238E27FC236}">
                <a16:creationId xmlns:a16="http://schemas.microsoft.com/office/drawing/2014/main" id="{B03D2652-7CB1-416E-B3F6-F04E1E219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635" y="3199979"/>
            <a:ext cx="2459736" cy="24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15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F5E9244-C26C-4FEE-BDD9-CF35F517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3640254"/>
            <a:ext cx="531943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Miglioriamo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l’architettura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del server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lemento grafico 4" descr="Ingranaggi">
            <a:extLst>
              <a:ext uri="{FF2B5EF4-FFF2-40B4-BE49-F238E27FC236}">
                <a16:creationId xmlns:a16="http://schemas.microsoft.com/office/drawing/2014/main" id="{2CA08210-62D7-4741-B1BF-8A76D3330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941" y="1301551"/>
            <a:ext cx="3440610" cy="34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22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DA2722A-F9C2-4C2E-BD0C-438D1362D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1" y="23103"/>
            <a:ext cx="11723077" cy="6834897"/>
          </a:xfrm>
          <a:prstGeom prst="rect">
            <a:avLst/>
          </a:prstGeom>
        </p:spPr>
      </p:pic>
      <p:pic>
        <p:nvPicPr>
          <p:cNvPr id="1026" name="Picture 2" descr="https://i1.wp.com/www.italiancpp.org/wp-content/uploads/2016/04/carlo-pescio.jpg?resize=201%2C175">
            <a:extLst>
              <a:ext uri="{FF2B5EF4-FFF2-40B4-BE49-F238E27FC236}">
                <a16:creationId xmlns:a16="http://schemas.microsoft.com/office/drawing/2014/main" id="{8921537B-4BB0-4696-AA83-5F7EA6703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72" y="385338"/>
            <a:ext cx="19145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8B362AC-0594-483F-A743-AA8F7ACCA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0339" y="385338"/>
            <a:ext cx="1471974" cy="4611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hlinkClick r:id="rId4"/>
              </a:rPr>
              <a:t>Talk link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5588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4C3D94-F15C-46FB-B1B3-85914D63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4D5E5C-0230-4156-8054-4F1D970B0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9000E5-AD6C-4FFF-8645-731817082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llout: linea 3">
            <a:extLst>
              <a:ext uri="{FF2B5EF4-FFF2-40B4-BE49-F238E27FC236}">
                <a16:creationId xmlns:a16="http://schemas.microsoft.com/office/drawing/2014/main" id="{7CFBFFB8-7D0C-4BED-8DA2-E6E5F8286465}"/>
              </a:ext>
            </a:extLst>
          </p:cNvPr>
          <p:cNvSpPr/>
          <p:nvPr/>
        </p:nvSpPr>
        <p:spPr>
          <a:xfrm>
            <a:off x="3296337" y="1317992"/>
            <a:ext cx="1455576" cy="293443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http </a:t>
            </a:r>
            <a:r>
              <a:rPr lang="it-IT" dirty="0" err="1"/>
              <a:t>request</a:t>
            </a:r>
            <a:endParaRPr lang="it-IT" dirty="0"/>
          </a:p>
        </p:txBody>
      </p:sp>
      <p:sp>
        <p:nvSpPr>
          <p:cNvPr id="5" name="Callout: linea 4">
            <a:extLst>
              <a:ext uri="{FF2B5EF4-FFF2-40B4-BE49-F238E27FC236}">
                <a16:creationId xmlns:a16="http://schemas.microsoft.com/office/drawing/2014/main" id="{7D200CA0-C383-4548-B6E9-1D973FB1FAEB}"/>
              </a:ext>
            </a:extLst>
          </p:cNvPr>
          <p:cNvSpPr/>
          <p:nvPr/>
        </p:nvSpPr>
        <p:spPr>
          <a:xfrm flipH="1">
            <a:off x="2389753" y="4384247"/>
            <a:ext cx="1813168" cy="328430"/>
          </a:xfrm>
          <a:prstGeom prst="borderCallout1">
            <a:avLst>
              <a:gd name="adj1" fmla="val 18750"/>
              <a:gd name="adj2" fmla="val -8333"/>
              <a:gd name="adj3" fmla="val -105280"/>
              <a:gd name="adj4" fmla="val -36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Web server</a:t>
            </a:r>
          </a:p>
        </p:txBody>
      </p:sp>
      <p:sp>
        <p:nvSpPr>
          <p:cNvPr id="6" name="Callout: linea 5">
            <a:extLst>
              <a:ext uri="{FF2B5EF4-FFF2-40B4-BE49-F238E27FC236}">
                <a16:creationId xmlns:a16="http://schemas.microsoft.com/office/drawing/2014/main" id="{DFF1EADE-123B-4F3A-B43B-8E36D60392B2}"/>
              </a:ext>
            </a:extLst>
          </p:cNvPr>
          <p:cNvSpPr/>
          <p:nvPr/>
        </p:nvSpPr>
        <p:spPr>
          <a:xfrm flipH="1">
            <a:off x="6033474" y="984922"/>
            <a:ext cx="1727202" cy="319331"/>
          </a:xfrm>
          <a:prstGeom prst="borderCallout1">
            <a:avLst>
              <a:gd name="adj1" fmla="val 114200"/>
              <a:gd name="adj2" fmla="val 45061"/>
              <a:gd name="adj3" fmla="val 293610"/>
              <a:gd name="adj4" fmla="val 44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Rest</a:t>
            </a:r>
            <a:r>
              <a:rPr lang="it-IT" dirty="0"/>
              <a:t> </a:t>
            </a:r>
            <a:r>
              <a:rPr lang="it-IT" dirty="0" err="1"/>
              <a:t>resource</a:t>
            </a:r>
            <a:endParaRPr lang="it-IT" dirty="0"/>
          </a:p>
        </p:txBody>
      </p:sp>
      <p:sp>
        <p:nvSpPr>
          <p:cNvPr id="7" name="Callout: linea 6">
            <a:extLst>
              <a:ext uri="{FF2B5EF4-FFF2-40B4-BE49-F238E27FC236}">
                <a16:creationId xmlns:a16="http://schemas.microsoft.com/office/drawing/2014/main" id="{EF39CD1C-9196-4D58-A4C0-F6658A27B7EB}"/>
              </a:ext>
            </a:extLst>
          </p:cNvPr>
          <p:cNvSpPr/>
          <p:nvPr/>
        </p:nvSpPr>
        <p:spPr>
          <a:xfrm flipH="1">
            <a:off x="7877907" y="4220676"/>
            <a:ext cx="1289537" cy="265355"/>
          </a:xfrm>
          <a:prstGeom prst="borderCallout1">
            <a:avLst>
              <a:gd name="adj1" fmla="val 18750"/>
              <a:gd name="adj2" fmla="val -8333"/>
              <a:gd name="adj3" fmla="val -95489"/>
              <a:gd name="adj4" fmla="val -58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Service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3C3404CB-79A8-42A8-979F-CB92494C2B50}"/>
              </a:ext>
            </a:extLst>
          </p:cNvPr>
          <p:cNvSpPr txBox="1">
            <a:spLocks/>
          </p:cNvSpPr>
          <p:nvPr/>
        </p:nvSpPr>
        <p:spPr>
          <a:xfrm>
            <a:off x="10617813" y="230188"/>
            <a:ext cx="1471974" cy="4611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>
                <a:hlinkClick r:id="rId3"/>
              </a:rPr>
              <a:t>Talk link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3412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B88348D-0025-4B6C-8316-9B757693B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47EF622-64BE-40F4-B9CE-443EC42E7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7324" y="260292"/>
            <a:ext cx="1471974" cy="4611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hlinkClick r:id="rId3"/>
              </a:rPr>
              <a:t>Talk link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2687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C639C3-4AFF-4ED6-A769-95697D63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Creo il prodotto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4ECFA3-ACFC-4D32-B513-49A627549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Creo </a:t>
            </a:r>
            <a:r>
              <a:rPr lang="it-IT" dirty="0" err="1"/>
              <a:t>subsystems</a:t>
            </a:r>
            <a:endParaRPr lang="it-IT" dirty="0"/>
          </a:p>
          <a:p>
            <a:r>
              <a:rPr lang="it-IT" dirty="0"/>
              <a:t>Implemento servizi nel </a:t>
            </a:r>
            <a:r>
              <a:rPr lang="it-IT" dirty="0" err="1"/>
              <a:t>subsystem</a:t>
            </a:r>
            <a:endParaRPr lang="it-IT" dirty="0"/>
          </a:p>
          <a:p>
            <a:r>
              <a:rPr lang="it-IT" dirty="0"/>
              <a:t>Scelgo </a:t>
            </a:r>
            <a:r>
              <a:rPr lang="it-IT" dirty="0" err="1"/>
              <a:t>subsystems</a:t>
            </a:r>
            <a:r>
              <a:rPr lang="it-IT" dirty="0"/>
              <a:t> del mio prodotto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E0960D-BFC9-4F9E-BBDD-0BDF6D2EE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267" y="1470341"/>
            <a:ext cx="4353533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75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24866E-A806-4FF6-B36E-A72B153C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 descr="logo_completo.png">
            <a:extLst>
              <a:ext uri="{FF2B5EF4-FFF2-40B4-BE49-F238E27FC236}">
                <a16:creationId xmlns:a16="http://schemas.microsoft.com/office/drawing/2014/main" id="{E506E257-DFCE-4FAA-95AE-8361CF4BE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68" y="500203"/>
            <a:ext cx="3906252" cy="17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ttotitolo 9">
            <a:extLst>
              <a:ext uri="{FF2B5EF4-FFF2-40B4-BE49-F238E27FC236}">
                <a16:creationId xmlns:a16="http://schemas.microsoft.com/office/drawing/2014/main" id="{A5360A1C-9D7D-41C0-AAE0-08C5C80FC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368" y="3008115"/>
            <a:ext cx="3143758" cy="1056834"/>
          </a:xfrm>
        </p:spPr>
        <p:txBody>
          <a:bodyPr>
            <a:normAutofit fontScale="92500"/>
          </a:bodyPr>
          <a:lstStyle/>
          <a:p>
            <a:pPr algn="l"/>
            <a:r>
              <a:rPr lang="it-IT" dirty="0">
                <a:solidFill>
                  <a:srgbClr val="002060"/>
                </a:solidFill>
              </a:rPr>
              <a:t>Bignotti Alberto</a:t>
            </a:r>
          </a:p>
          <a:p>
            <a:pPr algn="l"/>
            <a:r>
              <a:rPr lang="it-IT" dirty="0">
                <a:solidFill>
                  <a:srgbClr val="002060"/>
                </a:solidFill>
              </a:rPr>
              <a:t>Senior Software Architect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E0C919A-E85A-495D-8A8C-6FA3A60972EC}"/>
              </a:ext>
            </a:extLst>
          </p:cNvPr>
          <p:cNvSpPr txBox="1"/>
          <p:nvPr/>
        </p:nvSpPr>
        <p:spPr>
          <a:xfrm>
            <a:off x="2067001" y="4289773"/>
            <a:ext cx="33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albertino@bigno.it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F9A515D-6FF7-4D57-B7DF-F5F16449C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68" y="4832833"/>
            <a:ext cx="543001" cy="54300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C65AEAC-BFAD-464A-91EF-E36D334A3BC7}"/>
              </a:ext>
            </a:extLst>
          </p:cNvPr>
          <p:cNvSpPr txBox="1"/>
          <p:nvPr/>
        </p:nvSpPr>
        <p:spPr>
          <a:xfrm>
            <a:off x="2067001" y="4868444"/>
            <a:ext cx="33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albertino - italiancpp.slack.com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084B379-6C3C-4F75-AB15-0B0895800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69" y="4237326"/>
            <a:ext cx="543001" cy="543001"/>
          </a:xfrm>
          <a:prstGeom prst="rect">
            <a:avLst/>
          </a:prstGeom>
        </p:spPr>
      </p:pic>
      <p:pic>
        <p:nvPicPr>
          <p:cNvPr id="16" name="Picture 2" descr="https://slack-imgs.com/?c=1&amp;url=https%3A%2F%2Fift.tt%2F2QoCT1H">
            <a:extLst>
              <a:ext uri="{FF2B5EF4-FFF2-40B4-BE49-F238E27FC236}">
                <a16:creationId xmlns:a16="http://schemas.microsoft.com/office/drawing/2014/main" id="{107200A0-E5AA-4D55-8847-0478DEA7D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26" y="3037208"/>
            <a:ext cx="5057274" cy="277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61C1F59-1417-4D4F-BEF0-B1173F4D2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6034" y="2051052"/>
            <a:ext cx="1357766" cy="91875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CD0F5D6-82FF-4AFA-8A78-D02A633049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6368" y="5428340"/>
            <a:ext cx="545609" cy="508619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CA3BDC6-2886-411E-A901-9509940DAEDE}"/>
              </a:ext>
            </a:extLst>
          </p:cNvPr>
          <p:cNvSpPr txBox="1"/>
          <p:nvPr/>
        </p:nvSpPr>
        <p:spPr>
          <a:xfrm>
            <a:off x="2067001" y="5447115"/>
            <a:ext cx="33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@albertino80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9947043-C75A-4F29-8380-E6A067ADC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5749" y="2367122"/>
            <a:ext cx="1419726" cy="14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8076BE-3DF8-438F-BED4-5E3C9243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GitLab Wiki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F35A8A-CC7A-4DD9-AB18-8190D4553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340" y="624656"/>
            <a:ext cx="2829320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EAF7804-FA8F-4C2A-8806-B14DB74CB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34" y="0"/>
            <a:ext cx="10262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3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C27017-687A-4ABE-95A9-82BA5AD15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GitHub Wiki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9418CF6-118D-4068-9329-2D820E910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204" y="2157235"/>
            <a:ext cx="8535591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7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DEB15F7-54FF-4498-8497-4859F484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0" y="399627"/>
            <a:ext cx="11888859" cy="60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9EDBB3-B299-46C9-8426-FD886731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Git wiki pages (CONTRO)</a:t>
            </a:r>
          </a:p>
        </p:txBody>
      </p:sp>
      <p:cxnSp>
        <p:nvCxnSpPr>
          <p:cNvPr id="2059" name="Straight Connector 139">
            <a:extLst>
              <a:ext uri="{FF2B5EF4-FFF2-40B4-BE49-F238E27FC236}">
                <a16:creationId xmlns:a16="http://schemas.microsoft.com/office/drawing/2014/main" id="{B2D13A27-BA7B-4AC1-BAF1-72B149620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Content Placeholder 2056">
            <a:extLst>
              <a:ext uri="{FF2B5EF4-FFF2-40B4-BE49-F238E27FC236}">
                <a16:creationId xmlns:a16="http://schemas.microsoft.com/office/drawing/2014/main" id="{2D7DAEB9-1D01-4285-99CE-CBCC8AF7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969"/>
            <a:ext cx="4981734" cy="4312994"/>
          </a:xfrm>
        </p:spPr>
        <p:txBody>
          <a:bodyPr>
            <a:normAutofit/>
          </a:bodyPr>
          <a:lstStyle/>
          <a:p>
            <a:r>
              <a:rPr lang="en-US" sz="2000" dirty="0"/>
              <a:t>Per </a:t>
            </a:r>
            <a:r>
              <a:rPr lang="en-US" sz="2000" dirty="0" err="1"/>
              <a:t>leggere</a:t>
            </a:r>
            <a:r>
              <a:rPr lang="en-US" sz="2000" dirty="0"/>
              <a:t> la </a:t>
            </a:r>
            <a:r>
              <a:rPr lang="en-US" sz="2000" dirty="0" err="1"/>
              <a:t>documentazione</a:t>
            </a:r>
            <a:r>
              <a:rPr lang="en-US" sz="2000" dirty="0"/>
              <a:t> devo </a:t>
            </a:r>
            <a:r>
              <a:rPr lang="en-US" sz="2000" dirty="0" err="1"/>
              <a:t>avere</a:t>
            </a:r>
            <a:r>
              <a:rPr lang="en-US" sz="2000" dirty="0"/>
              <a:t> un account GitLab/GitHub o devo </a:t>
            </a:r>
            <a:r>
              <a:rPr lang="en-US" sz="2000" dirty="0" err="1"/>
              <a:t>renderla</a:t>
            </a:r>
            <a:r>
              <a:rPr lang="en-US" sz="2000" dirty="0"/>
              <a:t> </a:t>
            </a:r>
            <a:r>
              <a:rPr lang="en-US" sz="2000" dirty="0" err="1"/>
              <a:t>pubblica</a:t>
            </a:r>
            <a:endParaRPr lang="en-US" sz="2000" dirty="0"/>
          </a:p>
          <a:p>
            <a:r>
              <a:rPr lang="en-US" sz="2000" dirty="0"/>
              <a:t>Non </a:t>
            </a:r>
            <a:r>
              <a:rPr lang="en-US" sz="2000" dirty="0" err="1"/>
              <a:t>voglio</a:t>
            </a:r>
            <a:r>
              <a:rPr lang="en-US" sz="2000" dirty="0"/>
              <a:t> </a:t>
            </a:r>
            <a:r>
              <a:rPr lang="en-US" sz="2000" dirty="0" err="1"/>
              <a:t>pubblicare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sorgenti</a:t>
            </a:r>
            <a:r>
              <a:rPr lang="en-US" sz="2000" dirty="0"/>
              <a:t> del </a:t>
            </a:r>
            <a:r>
              <a:rPr lang="en-US" sz="2000" dirty="0" err="1"/>
              <a:t>mio</a:t>
            </a:r>
            <a:r>
              <a:rPr lang="en-US" sz="2000" dirty="0"/>
              <a:t> </a:t>
            </a:r>
            <a:r>
              <a:rPr lang="en-US" sz="2000" dirty="0" err="1"/>
              <a:t>progetto</a:t>
            </a:r>
            <a:r>
              <a:rPr lang="en-US" sz="2000" dirty="0"/>
              <a:t> o </a:t>
            </a:r>
            <a:r>
              <a:rPr lang="en-US" sz="2000" dirty="0" err="1"/>
              <a:t>l’elenco</a:t>
            </a:r>
            <a:r>
              <a:rPr lang="en-US" sz="2000" dirty="0"/>
              <a:t> delle issue al </a:t>
            </a:r>
            <a:r>
              <a:rPr lang="en-US" sz="2000" dirty="0" err="1"/>
              <a:t>fruitore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documentazione</a:t>
            </a:r>
            <a:endParaRPr lang="en-US" sz="2000" dirty="0"/>
          </a:p>
          <a:p>
            <a:r>
              <a:rPr lang="en-US" sz="2000" dirty="0"/>
              <a:t>Ho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limiti</a:t>
            </a:r>
            <a:r>
              <a:rPr lang="en-US" sz="2000" dirty="0"/>
              <a:t> per la </a:t>
            </a:r>
            <a:r>
              <a:rPr lang="en-US" sz="2000" dirty="0" err="1"/>
              <a:t>pubblicazione</a:t>
            </a:r>
            <a:r>
              <a:rPr lang="en-US" sz="2000" dirty="0"/>
              <a:t> di downloads </a:t>
            </a:r>
            <a:r>
              <a:rPr lang="en-US" sz="2000" dirty="0" err="1"/>
              <a:t>grandi</a:t>
            </a:r>
            <a:r>
              <a:rPr lang="en-US" sz="2000" dirty="0"/>
              <a:t> (lo storage non è free)</a:t>
            </a:r>
          </a:p>
          <a:p>
            <a:r>
              <a:rPr lang="en-US" sz="2000" dirty="0"/>
              <a:t>Non è </a:t>
            </a:r>
            <a:r>
              <a:rPr lang="en-US" sz="2000" dirty="0" err="1"/>
              <a:t>personalizzabile</a:t>
            </a:r>
            <a:r>
              <a:rPr lang="en-US" sz="2000" dirty="0"/>
              <a:t> (ex: Logo, </a:t>
            </a:r>
            <a:r>
              <a:rPr lang="en-US" sz="2000" dirty="0" err="1"/>
              <a:t>colori</a:t>
            </a:r>
            <a:r>
              <a:rPr lang="en-US" sz="2000" dirty="0"/>
              <a:t>, </a:t>
            </a:r>
            <a:r>
              <a:rPr lang="en-US" sz="2000" dirty="0" err="1"/>
              <a:t>contatti</a:t>
            </a:r>
            <a:r>
              <a:rPr lang="en-US" sz="2000" dirty="0"/>
              <a:t>)</a:t>
            </a:r>
          </a:p>
        </p:txBody>
      </p:sp>
      <p:sp>
        <p:nvSpPr>
          <p:cNvPr id="2061" name="Rectangle 141">
            <a:extLst>
              <a:ext uri="{FF2B5EF4-FFF2-40B4-BE49-F238E27FC236}">
                <a16:creationId xmlns:a16="http://schemas.microsoft.com/office/drawing/2014/main" id="{11313EAB-AFBD-44FC-B96C-9C9A7416E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A279C60-B3AB-4994-BBA4-00CB99B2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2" name="Picture 2" descr="Risultati immagini per gitlab">
            <a:extLst>
              <a:ext uri="{FF2B5EF4-FFF2-40B4-BE49-F238E27FC236}">
                <a16:creationId xmlns:a16="http://schemas.microsoft.com/office/drawing/2014/main" id="{57A08BE4-7698-43BA-81C0-E61F5749E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43" y="973083"/>
            <a:ext cx="1883664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480C5C28-3276-4497-8BC1-366BAD074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46169" y="481265"/>
            <a:ext cx="2212848" cy="188050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256CDE3-F9C5-4283-AD5F-6148D5AD8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1051" y="3509435"/>
            <a:ext cx="2212848" cy="2857076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79976EB-B5B0-40FD-ABF3-AD6041BA5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3561" y="2514599"/>
            <a:ext cx="2783884" cy="38519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Risultati immagini per GitHub">
            <a:extLst>
              <a:ext uri="{FF2B5EF4-FFF2-40B4-BE49-F238E27FC236}">
                <a16:creationId xmlns:a16="http://schemas.microsoft.com/office/drawing/2014/main" id="{B03D2652-7CB1-416E-B3F6-F04E1E219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635" y="3199979"/>
            <a:ext cx="2459736" cy="24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04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2E437C-AB14-4E32-9456-C229E9FEA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Desiderata</a:t>
            </a:r>
          </a:p>
        </p:txBody>
      </p:sp>
      <p:pic>
        <p:nvPicPr>
          <p:cNvPr id="4" name="Picture 2" descr="Risultati immagini per gitlab">
            <a:extLst>
              <a:ext uri="{FF2B5EF4-FFF2-40B4-BE49-F238E27FC236}">
                <a16:creationId xmlns:a16="http://schemas.microsoft.com/office/drawing/2014/main" id="{A839ACA7-9D46-42F2-AB3F-35752100D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732184"/>
            <a:ext cx="1528817" cy="152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67DBDEAA-CA2A-45A0-B2BB-836E08C5F7C1}"/>
              </a:ext>
            </a:extLst>
          </p:cNvPr>
          <p:cNvSpPr/>
          <p:nvPr/>
        </p:nvSpPr>
        <p:spPr>
          <a:xfrm>
            <a:off x="5900683" y="3403599"/>
            <a:ext cx="3479800" cy="1857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Portale WWW</a:t>
            </a:r>
          </a:p>
        </p:txBody>
      </p:sp>
      <p:pic>
        <p:nvPicPr>
          <p:cNvPr id="9" name="Elemento grafico 8" descr="Call center">
            <a:extLst>
              <a:ext uri="{FF2B5EF4-FFF2-40B4-BE49-F238E27FC236}">
                <a16:creationId xmlns:a16="http://schemas.microsoft.com/office/drawing/2014/main" id="{BB7EC921-8DAA-4842-BFAE-C4FCF2846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6500" y="2057400"/>
            <a:ext cx="914400" cy="914400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2000FD91-AC15-455B-8E09-B379A9BC4CE2}"/>
              </a:ext>
            </a:extLst>
          </p:cNvPr>
          <p:cNvCxnSpPr>
            <a:cxnSpLocks/>
          </p:cNvCxnSpPr>
          <p:nvPr/>
        </p:nvCxnSpPr>
        <p:spPr>
          <a:xfrm>
            <a:off x="1866900" y="3125816"/>
            <a:ext cx="1092200" cy="1065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0D73120-80A6-4475-96E0-53E59F5FF9F5}"/>
              </a:ext>
            </a:extLst>
          </p:cNvPr>
          <p:cNvCxnSpPr/>
          <p:nvPr/>
        </p:nvCxnSpPr>
        <p:spPr>
          <a:xfrm>
            <a:off x="3822700" y="4496592"/>
            <a:ext cx="1892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FFA8240-C35E-4D88-AA4C-8FDC26C3871E}"/>
              </a:ext>
            </a:extLst>
          </p:cNvPr>
          <p:cNvCxnSpPr/>
          <p:nvPr/>
        </p:nvCxnSpPr>
        <p:spPr>
          <a:xfrm flipH="1">
            <a:off x="9499600" y="3125816"/>
            <a:ext cx="850900" cy="1206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F9640E3-5AEF-48F1-8D53-96B8A6CAB85E}"/>
              </a:ext>
            </a:extLst>
          </p:cNvPr>
          <p:cNvSpPr txBox="1"/>
          <p:nvPr/>
        </p:nvSpPr>
        <p:spPr>
          <a:xfrm>
            <a:off x="2480335" y="3359726"/>
            <a:ext cx="545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Edit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9A2C39B-E2B5-4D3D-B802-F331C559D0D0}"/>
              </a:ext>
            </a:extLst>
          </p:cNvPr>
          <p:cNvSpPr txBox="1"/>
          <p:nvPr/>
        </p:nvSpPr>
        <p:spPr>
          <a:xfrm>
            <a:off x="4267200" y="4127260"/>
            <a:ext cx="82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Evento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7A74DEA-BA71-4A66-9679-762E4DE72DBC}"/>
              </a:ext>
            </a:extLst>
          </p:cNvPr>
          <p:cNvSpPr txBox="1"/>
          <p:nvPr/>
        </p:nvSpPr>
        <p:spPr>
          <a:xfrm>
            <a:off x="10055143" y="3544392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Consulta</a:t>
            </a:r>
          </a:p>
        </p:txBody>
      </p:sp>
      <p:pic>
        <p:nvPicPr>
          <p:cNvPr id="22" name="Elemento grafico 21" descr="Teatro">
            <a:extLst>
              <a:ext uri="{FF2B5EF4-FFF2-40B4-BE49-F238E27FC236}">
                <a16:creationId xmlns:a16="http://schemas.microsoft.com/office/drawing/2014/main" id="{5F600DBC-CF30-4AAA-87DC-41A2693B7D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0500" y="20021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FC316D-DFA0-4750-9598-37F472EA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Cosa mi serve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1501148B-C8D7-433E-BB96-AA375D5FE1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934843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128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574</Words>
  <Application>Microsoft Office PowerPoint</Application>
  <PresentationFormat>Widescreen</PresentationFormat>
  <Paragraphs>108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-apple-system</vt:lpstr>
      <vt:lpstr>Arial</vt:lpstr>
      <vt:lpstr>Calibri</vt:lpstr>
      <vt:lpstr>Calibri Light</vt:lpstr>
      <vt:lpstr>SFMono-Regular</vt:lpstr>
      <vt:lpstr>Tema di Office</vt:lpstr>
      <vt:lpstr>GIT Powered  Docs</vt:lpstr>
      <vt:lpstr>Git wiki pages (PRO)</vt:lpstr>
      <vt:lpstr>GitLab Wiki</vt:lpstr>
      <vt:lpstr>Presentazione standard di PowerPoint</vt:lpstr>
      <vt:lpstr>GitHub Wiki</vt:lpstr>
      <vt:lpstr>Presentazione standard di PowerPoint</vt:lpstr>
      <vt:lpstr>Git wiki pages (CONTRO)</vt:lpstr>
      <vt:lpstr>Desiderata</vt:lpstr>
      <vt:lpstr>Cosa mi serve</vt:lpstr>
      <vt:lpstr>Risultato finale</vt:lpstr>
      <vt:lpstr>Web server</vt:lpstr>
      <vt:lpstr>CivetWeb</vt:lpstr>
      <vt:lpstr>CivetWeb</vt:lpstr>
      <vt:lpstr>Markdown</vt:lpstr>
      <vt:lpstr>CommonMark</vt:lpstr>
      <vt:lpstr>MD4C</vt:lpstr>
      <vt:lpstr>MD4C</vt:lpstr>
      <vt:lpstr>Tutorial</vt:lpstr>
      <vt:lpstr>Ricevere evento di notifica</vt:lpstr>
      <vt:lpstr>Miglioriamo l’architettura del server</vt:lpstr>
      <vt:lpstr>Presentazione standard di PowerPoint</vt:lpstr>
      <vt:lpstr>Presentazione standard di PowerPoint</vt:lpstr>
      <vt:lpstr>Presentazione standard di PowerPoint</vt:lpstr>
      <vt:lpstr>Creo il prodotto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 Powered  Docs</dc:title>
  <dc:creator>alberto bignotti</dc:creator>
  <cp:lastModifiedBy>alberto bignotti</cp:lastModifiedBy>
  <cp:revision>1</cp:revision>
  <dcterms:created xsi:type="dcterms:W3CDTF">2019-03-14T14:28:32Z</dcterms:created>
  <dcterms:modified xsi:type="dcterms:W3CDTF">2019-03-14T15:35:40Z</dcterms:modified>
</cp:coreProperties>
</file>